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5" r:id="rId10"/>
    <p:sldId id="261" r:id="rId11"/>
    <p:sldId id="262" r:id="rId12"/>
    <p:sldId id="263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0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5BD762-2E91-456D-92A2-B38FD6AA2264}" v="35" dt="2026-01-26T09:14:14.3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elle Ward" userId="d44ee351-3c9a-4749-97e4-e7e482c41099" providerId="ADAL" clId="{0FFF9788-1138-45AA-BD80-A2A2AA31870E}"/>
    <pc:docChg chg="undo custSel addSld modSld sldOrd">
      <pc:chgData name="Chantelle Ward" userId="d44ee351-3c9a-4749-97e4-e7e482c41099" providerId="ADAL" clId="{0FFF9788-1138-45AA-BD80-A2A2AA31870E}" dt="2026-01-26T09:15:19.612" v="524" actId="1076"/>
      <pc:docMkLst>
        <pc:docMk/>
      </pc:docMkLst>
      <pc:sldChg chg="addSp modSp mod">
        <pc:chgData name="Chantelle Ward" userId="d44ee351-3c9a-4749-97e4-e7e482c41099" providerId="ADAL" clId="{0FFF9788-1138-45AA-BD80-A2A2AA31870E}" dt="2026-01-26T08:30:59.294" v="26" actId="1076"/>
        <pc:sldMkLst>
          <pc:docMk/>
          <pc:sldMk cId="2914159119" sldId="256"/>
        </pc:sldMkLst>
        <pc:picChg chg="add mod">
          <ac:chgData name="Chantelle Ward" userId="d44ee351-3c9a-4749-97e4-e7e482c41099" providerId="ADAL" clId="{0FFF9788-1138-45AA-BD80-A2A2AA31870E}" dt="2026-01-26T08:30:59.294" v="26" actId="1076"/>
          <ac:picMkLst>
            <pc:docMk/>
            <pc:sldMk cId="2914159119" sldId="256"/>
            <ac:picMk id="4" creationId="{EBAD6CFF-23FF-9F1D-4D63-3A3B8B2AB5E3}"/>
          </ac:picMkLst>
        </pc:picChg>
      </pc:sldChg>
      <pc:sldChg chg="addSp modSp mod">
        <pc:chgData name="Chantelle Ward" userId="d44ee351-3c9a-4749-97e4-e7e482c41099" providerId="ADAL" clId="{0FFF9788-1138-45AA-BD80-A2A2AA31870E}" dt="2026-01-26T09:05:31.164" v="445" actId="11530"/>
        <pc:sldMkLst>
          <pc:docMk/>
          <pc:sldMk cId="3303379748" sldId="257"/>
        </pc:sldMkLst>
        <pc:spChg chg="mod">
          <ac:chgData name="Chantelle Ward" userId="d44ee351-3c9a-4749-97e4-e7e482c41099" providerId="ADAL" clId="{0FFF9788-1138-45AA-BD80-A2A2AA31870E}" dt="2026-01-26T08:34:29.043" v="91" actId="20577"/>
          <ac:spMkLst>
            <pc:docMk/>
            <pc:sldMk cId="3303379748" sldId="257"/>
            <ac:spMk id="6" creationId="{8961574D-ADD8-4221-60B8-D991EDFE875F}"/>
          </ac:spMkLst>
        </pc:spChg>
        <pc:spChg chg="mod">
          <ac:chgData name="Chantelle Ward" userId="d44ee351-3c9a-4749-97e4-e7e482c41099" providerId="ADAL" clId="{0FFF9788-1138-45AA-BD80-A2A2AA31870E}" dt="2026-01-26T09:03:11.407" v="409" actId="1076"/>
          <ac:spMkLst>
            <pc:docMk/>
            <pc:sldMk cId="3303379748" sldId="257"/>
            <ac:spMk id="7" creationId="{3E0660CC-EE33-ADD3-B90F-96ADE9606A22}"/>
          </ac:spMkLst>
        </pc:spChg>
        <pc:picChg chg="add mod ord">
          <ac:chgData name="Chantelle Ward" userId="d44ee351-3c9a-4749-97e4-e7e482c41099" providerId="ADAL" clId="{0FFF9788-1138-45AA-BD80-A2A2AA31870E}" dt="2026-01-26T09:05:31.164" v="445" actId="11530"/>
          <ac:picMkLst>
            <pc:docMk/>
            <pc:sldMk cId="3303379748" sldId="257"/>
            <ac:picMk id="3" creationId="{B7C0FCBC-C388-0B21-FB6D-D3466439858C}"/>
          </ac:picMkLst>
        </pc:picChg>
        <pc:picChg chg="add mod">
          <ac:chgData name="Chantelle Ward" userId="d44ee351-3c9a-4749-97e4-e7e482c41099" providerId="ADAL" clId="{0FFF9788-1138-45AA-BD80-A2A2AA31870E}" dt="2026-01-26T09:03:28.427" v="413" actId="14100"/>
          <ac:picMkLst>
            <pc:docMk/>
            <pc:sldMk cId="3303379748" sldId="257"/>
            <ac:picMk id="4" creationId="{C6038EBD-784D-401B-529B-15B8413CA2B3}"/>
          </ac:picMkLst>
        </pc:picChg>
      </pc:sldChg>
      <pc:sldChg chg="addSp modSp mod">
        <pc:chgData name="Chantelle Ward" userId="d44ee351-3c9a-4749-97e4-e7e482c41099" providerId="ADAL" clId="{0FFF9788-1138-45AA-BD80-A2A2AA31870E}" dt="2026-01-26T09:05:14.367" v="444" actId="1076"/>
        <pc:sldMkLst>
          <pc:docMk/>
          <pc:sldMk cId="4019345444" sldId="258"/>
        </pc:sldMkLst>
        <pc:spChg chg="add mod">
          <ac:chgData name="Chantelle Ward" userId="d44ee351-3c9a-4749-97e4-e7e482c41099" providerId="ADAL" clId="{0FFF9788-1138-45AA-BD80-A2A2AA31870E}" dt="2026-01-26T09:04:12.328" v="424" actId="14100"/>
          <ac:spMkLst>
            <pc:docMk/>
            <pc:sldMk cId="4019345444" sldId="258"/>
            <ac:spMk id="4" creationId="{8CBD39BD-17EA-C330-F959-EB8D5F19D962}"/>
          </ac:spMkLst>
        </pc:spChg>
        <pc:spChg chg="add mod">
          <ac:chgData name="Chantelle Ward" userId="d44ee351-3c9a-4749-97e4-e7e482c41099" providerId="ADAL" clId="{0FFF9788-1138-45AA-BD80-A2A2AA31870E}" dt="2026-01-26T09:04:39.376" v="433" actId="14100"/>
          <ac:spMkLst>
            <pc:docMk/>
            <pc:sldMk cId="4019345444" sldId="258"/>
            <ac:spMk id="5" creationId="{F3F0664C-4305-480B-512F-19D593CD15CC}"/>
          </ac:spMkLst>
        </pc:spChg>
        <pc:spChg chg="mod">
          <ac:chgData name="Chantelle Ward" userId="d44ee351-3c9a-4749-97e4-e7e482c41099" providerId="ADAL" clId="{0FFF9788-1138-45AA-BD80-A2A2AA31870E}" dt="2026-01-26T08:34:51.090" v="107" actId="20577"/>
          <ac:spMkLst>
            <pc:docMk/>
            <pc:sldMk cId="4019345444" sldId="258"/>
            <ac:spMk id="6" creationId="{BC903C20-85FC-C56A-9B06-FF0D5E4A13D6}"/>
          </ac:spMkLst>
        </pc:spChg>
        <pc:spChg chg="mod">
          <ac:chgData name="Chantelle Ward" userId="d44ee351-3c9a-4749-97e4-e7e482c41099" providerId="ADAL" clId="{0FFF9788-1138-45AA-BD80-A2A2AA31870E}" dt="2026-01-26T08:35:05.937" v="130" actId="20577"/>
          <ac:spMkLst>
            <pc:docMk/>
            <pc:sldMk cId="4019345444" sldId="258"/>
            <ac:spMk id="7" creationId="{DEE950B5-96D2-0251-556E-0E67971CAF51}"/>
          </ac:spMkLst>
        </pc:spChg>
        <pc:spChg chg="add mod">
          <ac:chgData name="Chantelle Ward" userId="d44ee351-3c9a-4749-97e4-e7e482c41099" providerId="ADAL" clId="{0FFF9788-1138-45AA-BD80-A2A2AA31870E}" dt="2026-01-26T09:04:51.534" v="438" actId="14100"/>
          <ac:spMkLst>
            <pc:docMk/>
            <pc:sldMk cId="4019345444" sldId="258"/>
            <ac:spMk id="8" creationId="{98695A5A-76DE-5FD8-E7C6-24841DF7214D}"/>
          </ac:spMkLst>
        </pc:spChg>
        <pc:picChg chg="add mod ord">
          <ac:chgData name="Chantelle Ward" userId="d44ee351-3c9a-4749-97e4-e7e482c41099" providerId="ADAL" clId="{0FFF9788-1138-45AA-BD80-A2A2AA31870E}" dt="2026-01-26T09:05:14.367" v="444" actId="1076"/>
          <ac:picMkLst>
            <pc:docMk/>
            <pc:sldMk cId="4019345444" sldId="258"/>
            <ac:picMk id="3" creationId="{93C996F0-C543-FDA3-4530-79BC57982313}"/>
          </ac:picMkLst>
        </pc:picChg>
      </pc:sldChg>
      <pc:sldChg chg="addSp modSp mod">
        <pc:chgData name="Chantelle Ward" userId="d44ee351-3c9a-4749-97e4-e7e482c41099" providerId="ADAL" clId="{0FFF9788-1138-45AA-BD80-A2A2AA31870E}" dt="2026-01-26T09:02:46.193" v="406" actId="1076"/>
        <pc:sldMkLst>
          <pc:docMk/>
          <pc:sldMk cId="3830550761" sldId="259"/>
        </pc:sldMkLst>
        <pc:spChg chg="mod">
          <ac:chgData name="Chantelle Ward" userId="d44ee351-3c9a-4749-97e4-e7e482c41099" providerId="ADAL" clId="{0FFF9788-1138-45AA-BD80-A2A2AA31870E}" dt="2026-01-26T09:01:17.974" v="388" actId="1076"/>
          <ac:spMkLst>
            <pc:docMk/>
            <pc:sldMk cId="3830550761" sldId="259"/>
            <ac:spMk id="2" creationId="{9DF535A3-7D68-1F7E-BD53-4814E9952C3E}"/>
          </ac:spMkLst>
        </pc:spChg>
        <pc:spChg chg="add mod">
          <ac:chgData name="Chantelle Ward" userId="d44ee351-3c9a-4749-97e4-e7e482c41099" providerId="ADAL" clId="{0FFF9788-1138-45AA-BD80-A2A2AA31870E}" dt="2026-01-26T09:02:03.070" v="396" actId="14100"/>
          <ac:spMkLst>
            <pc:docMk/>
            <pc:sldMk cId="3830550761" sldId="259"/>
            <ac:spMk id="5" creationId="{866A969A-8BE4-8EBA-E69E-D8EF3995B8BE}"/>
          </ac:spMkLst>
        </pc:spChg>
        <pc:spChg chg="mod">
          <ac:chgData name="Chantelle Ward" userId="d44ee351-3c9a-4749-97e4-e7e482c41099" providerId="ADAL" clId="{0FFF9788-1138-45AA-BD80-A2A2AA31870E}" dt="2026-01-26T09:02:46.193" v="406" actId="1076"/>
          <ac:spMkLst>
            <pc:docMk/>
            <pc:sldMk cId="3830550761" sldId="259"/>
            <ac:spMk id="10" creationId="{DA3FE140-12A5-4709-1738-9EDA247FCD90}"/>
          </ac:spMkLst>
        </pc:spChg>
        <pc:picChg chg="add mod ord modCrop">
          <ac:chgData name="Chantelle Ward" userId="d44ee351-3c9a-4749-97e4-e7e482c41099" providerId="ADAL" clId="{0FFF9788-1138-45AA-BD80-A2A2AA31870E}" dt="2026-01-26T09:02:24.298" v="403" actId="14100"/>
          <ac:picMkLst>
            <pc:docMk/>
            <pc:sldMk cId="3830550761" sldId="259"/>
            <ac:picMk id="4" creationId="{1DA9B628-C797-DC8D-143F-831805F75C4D}"/>
          </ac:picMkLst>
        </pc:picChg>
      </pc:sldChg>
      <pc:sldChg chg="addSp delSp modSp mod">
        <pc:chgData name="Chantelle Ward" userId="d44ee351-3c9a-4749-97e4-e7e482c41099" providerId="ADAL" clId="{0FFF9788-1138-45AA-BD80-A2A2AA31870E}" dt="2026-01-26T09:09:08.906" v="486" actId="14100"/>
        <pc:sldMkLst>
          <pc:docMk/>
          <pc:sldMk cId="2572126569" sldId="260"/>
        </pc:sldMkLst>
        <pc:spChg chg="mod ord">
          <ac:chgData name="Chantelle Ward" userId="d44ee351-3c9a-4749-97e4-e7e482c41099" providerId="ADAL" clId="{0FFF9788-1138-45AA-BD80-A2A2AA31870E}" dt="2026-01-26T09:08:46.483" v="483" actId="1076"/>
          <ac:spMkLst>
            <pc:docMk/>
            <pc:sldMk cId="2572126569" sldId="260"/>
            <ac:spMk id="2" creationId="{ED4F3EE4-A423-9544-2197-2C4B406F2B3A}"/>
          </ac:spMkLst>
        </pc:spChg>
        <pc:picChg chg="add del mod">
          <ac:chgData name="Chantelle Ward" userId="d44ee351-3c9a-4749-97e4-e7e482c41099" providerId="ADAL" clId="{0FFF9788-1138-45AA-BD80-A2A2AA31870E}" dt="2026-01-26T08:39:00.559" v="141" actId="478"/>
          <ac:picMkLst>
            <pc:docMk/>
            <pc:sldMk cId="2572126569" sldId="260"/>
            <ac:picMk id="4" creationId="{D552780C-B95E-0505-B8E6-6D0F00F4FC9F}"/>
          </ac:picMkLst>
        </pc:picChg>
        <pc:picChg chg="add del mod modCrop">
          <ac:chgData name="Chantelle Ward" userId="d44ee351-3c9a-4749-97e4-e7e482c41099" providerId="ADAL" clId="{0FFF9788-1138-45AA-BD80-A2A2AA31870E}" dt="2026-01-26T08:57:47.733" v="342" actId="21"/>
          <ac:picMkLst>
            <pc:docMk/>
            <pc:sldMk cId="2572126569" sldId="260"/>
            <ac:picMk id="7" creationId="{63FC8DE7-4A80-CCA0-2496-A70995D5EE65}"/>
          </ac:picMkLst>
        </pc:picChg>
        <pc:picChg chg="add mod ord modCrop">
          <ac:chgData name="Chantelle Ward" userId="d44ee351-3c9a-4749-97e4-e7e482c41099" providerId="ADAL" clId="{0FFF9788-1138-45AA-BD80-A2A2AA31870E}" dt="2026-01-26T09:08:55.357" v="485" actId="1076"/>
          <ac:picMkLst>
            <pc:docMk/>
            <pc:sldMk cId="2572126569" sldId="260"/>
            <ac:picMk id="8" creationId="{D49FB23F-59B7-0BC0-CED7-6AD9F1C4364A}"/>
          </ac:picMkLst>
        </pc:picChg>
        <pc:picChg chg="add mod ord">
          <ac:chgData name="Chantelle Ward" userId="d44ee351-3c9a-4749-97e4-e7e482c41099" providerId="ADAL" clId="{0FFF9788-1138-45AA-BD80-A2A2AA31870E}" dt="2026-01-26T09:09:08.906" v="486" actId="14100"/>
          <ac:picMkLst>
            <pc:docMk/>
            <pc:sldMk cId="2572126569" sldId="260"/>
            <ac:picMk id="9" creationId="{F7BB045C-A591-7015-4C72-408326C562F8}"/>
          </ac:picMkLst>
        </pc:picChg>
      </pc:sldChg>
      <pc:sldChg chg="modSp mod">
        <pc:chgData name="Chantelle Ward" userId="d44ee351-3c9a-4749-97e4-e7e482c41099" providerId="ADAL" clId="{0FFF9788-1138-45AA-BD80-A2A2AA31870E}" dt="2026-01-26T08:39:56.466" v="166" actId="20577"/>
        <pc:sldMkLst>
          <pc:docMk/>
          <pc:sldMk cId="904966" sldId="261"/>
        </pc:sldMkLst>
        <pc:spChg chg="mod">
          <ac:chgData name="Chantelle Ward" userId="d44ee351-3c9a-4749-97e4-e7e482c41099" providerId="ADAL" clId="{0FFF9788-1138-45AA-BD80-A2A2AA31870E}" dt="2026-01-26T08:39:56.466" v="166" actId="20577"/>
          <ac:spMkLst>
            <pc:docMk/>
            <pc:sldMk cId="904966" sldId="261"/>
            <ac:spMk id="10" creationId="{0BA7FC87-1E71-B3AC-A9DE-2F55FDF10D14}"/>
          </ac:spMkLst>
        </pc:spChg>
      </pc:sldChg>
      <pc:sldChg chg="modSp mod">
        <pc:chgData name="Chantelle Ward" userId="d44ee351-3c9a-4749-97e4-e7e482c41099" providerId="ADAL" clId="{0FFF9788-1138-45AA-BD80-A2A2AA31870E}" dt="2026-01-26T08:40:29.236" v="167" actId="20577"/>
        <pc:sldMkLst>
          <pc:docMk/>
          <pc:sldMk cId="4055485048" sldId="263"/>
        </pc:sldMkLst>
        <pc:spChg chg="mod">
          <ac:chgData name="Chantelle Ward" userId="d44ee351-3c9a-4749-97e4-e7e482c41099" providerId="ADAL" clId="{0FFF9788-1138-45AA-BD80-A2A2AA31870E}" dt="2026-01-26T08:40:29.236" v="167" actId="20577"/>
          <ac:spMkLst>
            <pc:docMk/>
            <pc:sldMk cId="4055485048" sldId="263"/>
            <ac:spMk id="5" creationId="{90CC578B-98A5-BC20-3655-A8BBAA172C12}"/>
          </ac:spMkLst>
        </pc:spChg>
      </pc:sldChg>
      <pc:sldChg chg="addSp delSp modSp mod ord">
        <pc:chgData name="Chantelle Ward" userId="d44ee351-3c9a-4749-97e4-e7e482c41099" providerId="ADAL" clId="{0FFF9788-1138-45AA-BD80-A2A2AA31870E}" dt="2026-01-26T09:07:22.208" v="463" actId="688"/>
        <pc:sldMkLst>
          <pc:docMk/>
          <pc:sldMk cId="720109152" sldId="265"/>
        </pc:sldMkLst>
        <pc:spChg chg="mod">
          <ac:chgData name="Chantelle Ward" userId="d44ee351-3c9a-4749-97e4-e7e482c41099" providerId="ADAL" clId="{0FFF9788-1138-45AA-BD80-A2A2AA31870E}" dt="2026-01-26T08:47:35.467" v="178" actId="1076"/>
          <ac:spMkLst>
            <pc:docMk/>
            <pc:sldMk cId="720109152" sldId="265"/>
            <ac:spMk id="2" creationId="{BA56B1D4-52C8-03BB-2BAB-1BB2A42FB74B}"/>
          </ac:spMkLst>
        </pc:spChg>
        <pc:picChg chg="add del mod">
          <ac:chgData name="Chantelle Ward" userId="d44ee351-3c9a-4749-97e4-e7e482c41099" providerId="ADAL" clId="{0FFF9788-1138-45AA-BD80-A2A2AA31870E}" dt="2026-01-26T09:05:53.414" v="447" actId="478"/>
          <ac:picMkLst>
            <pc:docMk/>
            <pc:sldMk cId="720109152" sldId="265"/>
            <ac:picMk id="4" creationId="{095A641F-6622-ADF0-EE31-A4197A8C2CAA}"/>
          </ac:picMkLst>
        </pc:picChg>
        <pc:picChg chg="add mod modCrop">
          <ac:chgData name="Chantelle Ward" userId="d44ee351-3c9a-4749-97e4-e7e482c41099" providerId="ADAL" clId="{0FFF9788-1138-45AA-BD80-A2A2AA31870E}" dt="2026-01-26T09:07:22.208" v="463" actId="688"/>
          <ac:picMkLst>
            <pc:docMk/>
            <pc:sldMk cId="720109152" sldId="265"/>
            <ac:picMk id="6" creationId="{821BF635-BF55-5CF0-664B-524D1A6978E2}"/>
          </ac:picMkLst>
        </pc:picChg>
      </pc:sldChg>
      <pc:sldChg chg="addSp modSp mod">
        <pc:chgData name="Chantelle Ward" userId="d44ee351-3c9a-4749-97e4-e7e482c41099" providerId="ADAL" clId="{0FFF9788-1138-45AA-BD80-A2A2AA31870E}" dt="2026-01-26T08:50:05.933" v="263" actId="1076"/>
        <pc:sldMkLst>
          <pc:docMk/>
          <pc:sldMk cId="888676102" sldId="266"/>
        </pc:sldMkLst>
        <pc:spChg chg="mod">
          <ac:chgData name="Chantelle Ward" userId="d44ee351-3c9a-4749-97e4-e7e482c41099" providerId="ADAL" clId="{0FFF9788-1138-45AA-BD80-A2A2AA31870E}" dt="2026-01-26T08:49:21.324" v="255" actId="1076"/>
          <ac:spMkLst>
            <pc:docMk/>
            <pc:sldMk cId="888676102" sldId="266"/>
            <ac:spMk id="2" creationId="{381D10A3-4809-FA65-B0B2-D1BBD839F76B}"/>
          </ac:spMkLst>
        </pc:spChg>
        <pc:picChg chg="add mod">
          <ac:chgData name="Chantelle Ward" userId="d44ee351-3c9a-4749-97e4-e7e482c41099" providerId="ADAL" clId="{0FFF9788-1138-45AA-BD80-A2A2AA31870E}" dt="2026-01-26T08:49:26.428" v="257" actId="14100"/>
          <ac:picMkLst>
            <pc:docMk/>
            <pc:sldMk cId="888676102" sldId="266"/>
            <ac:picMk id="4" creationId="{A26D4EF6-922D-6428-77DE-BFDE9D6729E7}"/>
          </ac:picMkLst>
        </pc:picChg>
        <pc:picChg chg="add mod">
          <ac:chgData name="Chantelle Ward" userId="d44ee351-3c9a-4749-97e4-e7e482c41099" providerId="ADAL" clId="{0FFF9788-1138-45AA-BD80-A2A2AA31870E}" dt="2026-01-26T08:50:05.933" v="263" actId="1076"/>
          <ac:picMkLst>
            <pc:docMk/>
            <pc:sldMk cId="888676102" sldId="266"/>
            <ac:picMk id="7" creationId="{57ADEF1A-937B-D8A9-733F-6113C900E75F}"/>
          </ac:picMkLst>
        </pc:picChg>
      </pc:sldChg>
      <pc:sldChg chg="addSp delSp modSp add mod ord">
        <pc:chgData name="Chantelle Ward" userId="d44ee351-3c9a-4749-97e4-e7e482c41099" providerId="ADAL" clId="{0FFF9788-1138-45AA-BD80-A2A2AA31870E}" dt="2026-01-26T09:15:19.612" v="524" actId="1076"/>
        <pc:sldMkLst>
          <pc:docMk/>
          <pc:sldMk cId="1680698517" sldId="267"/>
        </pc:sldMkLst>
        <pc:spChg chg="mod">
          <ac:chgData name="Chantelle Ward" userId="d44ee351-3c9a-4749-97e4-e7e482c41099" providerId="ADAL" clId="{0FFF9788-1138-45AA-BD80-A2A2AA31870E}" dt="2026-01-26T09:13:02.146" v="500" actId="14100"/>
          <ac:spMkLst>
            <pc:docMk/>
            <pc:sldMk cId="1680698517" sldId="267"/>
            <ac:spMk id="2" creationId="{A0C5D72E-FCA8-D5BF-658A-6A67A7666ADD}"/>
          </ac:spMkLst>
        </pc:spChg>
        <pc:spChg chg="del">
          <ac:chgData name="Chantelle Ward" userId="d44ee351-3c9a-4749-97e4-e7e482c41099" providerId="ADAL" clId="{0FFF9788-1138-45AA-BD80-A2A2AA31870E}" dt="2026-01-26T08:50:55.230" v="267" actId="478"/>
          <ac:spMkLst>
            <pc:docMk/>
            <pc:sldMk cId="1680698517" sldId="267"/>
            <ac:spMk id="5" creationId="{D37BFD81-3775-2FCD-F0CE-49A94DF7F970}"/>
          </ac:spMkLst>
        </pc:spChg>
        <pc:picChg chg="add del mod">
          <ac:chgData name="Chantelle Ward" userId="d44ee351-3c9a-4749-97e4-e7e482c41099" providerId="ADAL" clId="{0FFF9788-1138-45AA-BD80-A2A2AA31870E}" dt="2026-01-26T09:09:48.238" v="489" actId="478"/>
          <ac:picMkLst>
            <pc:docMk/>
            <pc:sldMk cId="1680698517" sldId="267"/>
            <ac:picMk id="3" creationId="{824AE768-5139-E641-9CB2-FEBBF91C325B}"/>
          </ac:picMkLst>
        </pc:picChg>
        <pc:picChg chg="add del mod">
          <ac:chgData name="Chantelle Ward" userId="d44ee351-3c9a-4749-97e4-e7e482c41099" providerId="ADAL" clId="{0FFF9788-1138-45AA-BD80-A2A2AA31870E}" dt="2026-01-26T09:10:09.112" v="492" actId="478"/>
          <ac:picMkLst>
            <pc:docMk/>
            <pc:sldMk cId="1680698517" sldId="267"/>
            <ac:picMk id="6" creationId="{AA682C89-3372-940D-2A91-10A9342D87A3}"/>
          </ac:picMkLst>
        </pc:picChg>
        <pc:picChg chg="add mod modCrop">
          <ac:chgData name="Chantelle Ward" userId="d44ee351-3c9a-4749-97e4-e7e482c41099" providerId="ADAL" clId="{0FFF9788-1138-45AA-BD80-A2A2AA31870E}" dt="2026-01-26T09:15:19.612" v="524" actId="1076"/>
          <ac:picMkLst>
            <pc:docMk/>
            <pc:sldMk cId="1680698517" sldId="267"/>
            <ac:picMk id="7" creationId="{5B011E86-97B2-955A-C934-637D340C3D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8798-3FB2-6563-4D75-9732F53C0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2BE161-2C14-D075-C959-EC691900D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CCB5C-8DB0-04C7-4BE1-6DC73E479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891F7-5D87-C7FA-96C3-7CE2A5160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92F87-CAC1-8AB4-C1F3-5BC97D897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101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A3B1D-ADF4-7C9F-9B4E-A47486B47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790EB-5645-08EE-680A-361F92B90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97B3D-51B9-B8FC-2141-2FB67BA5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8B9001-E32E-EE3A-C97E-8BA4133CD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5E724-6192-E623-7302-1DE4454A7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8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142BA2-656F-FDCF-3710-5FBA2E633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0DFB1-6482-4A22-7F50-72E54FBD2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031C35-7A4B-1591-6113-34ED4080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5DF9-FDD1-CDC9-94DB-C48EC5060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72968-91AF-9756-875E-4283A5272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02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014FA-042A-7382-C454-E7056F24D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3BAA-4B7A-21BB-59B8-C79AD195F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F9475-B91E-6269-E9D8-F3C03F0B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8E3348-0C0B-1F09-F853-5F47E457F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CB06C-C45F-5425-08A8-6608AF216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3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1F2B-DD14-4309-2FEE-287D8F907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DCA33-AEC9-843E-F424-F39FEB0CF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FEB20-150E-B90C-C8C3-0918AF045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01A7FC-1858-73F8-EDFE-A4D24765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65B03-F9F5-3359-474D-AD070E7A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609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6372-CD23-A5B0-B16D-6B7B3B47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53044-8D0B-E2BA-5D9C-EF3D28BC27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E8DBF-3E33-DC97-A902-BA42656D2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164CFF-A1D7-312F-C5C3-241A4079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17E900-AABE-5ECD-8E1A-7E7475C20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89393-92EA-F88F-4D33-5156BA180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1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669DC-440F-5DBD-6420-521F93400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05A64-D90A-709D-983A-52624CBC1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505AC-754F-6664-4003-69DD4B91A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A6BC5-0FAC-A748-6EA0-4FB4A8402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E6EDF-9486-E557-74D9-16BC10E8C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3A0392-A3DA-49F7-CD7E-D7E098DA5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53899D-1E5E-58AA-233D-CF5D14B71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608A9-2FDC-D98B-6B3A-54FC84788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993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B6E44-B734-D398-7300-C3C02544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F17D4-2719-F9B1-0956-441AE688F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E1BE85-68AE-F78A-D5DA-20E523EF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82297C-58E7-38EB-235A-DB418F736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55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EC5731-DC44-4C7F-C0EA-DFDCDDAF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9C341-5505-F26E-85FB-BAE6673F0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276F9-4454-1B76-C2B9-53639B03B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3695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7BCB-0A6A-5E10-616D-4C49E53E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5E284-F679-8A3B-38BC-EEF9CE4F3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BF705-0327-85C7-42A6-0623733D5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57622-D270-BD2E-4700-3B7065903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BB6B3-8385-7B66-FFE7-E817C735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FDF08-5FF1-E8B1-1A01-65EEC5AD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25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A3520-922F-668E-2858-527A5D13A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8C7E3F-BABC-69A1-6D02-2FEDDF680A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7F701-C759-A30E-3D51-814EFEFE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DD9E5-DA35-6110-8A29-E331774B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DF02B-0428-1F84-B2D1-2A8373C5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2A13F-4679-E964-180C-C77225B17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63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D02762-CF91-80FD-A7FB-154352E9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12438A-E346-078F-DFC0-6327F459F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0A09E-2EA3-1803-7F5A-3F26E8139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C738-553F-4C98-97D2-D145D69FA9A3}" type="datetimeFigureOut">
              <a:rPr lang="en-GB" smtClean="0"/>
              <a:t>26/01/2026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9BF7A-2C05-7A95-F21A-FF6855896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B02B9-2937-FB9B-D843-B21AB78D47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D705B-B011-45B7-AF9A-1A1425657B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3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iy0eog48y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youtube-red-social-icon-play-1495277/" TargetMode="Externa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with its tongue out&#10;&#10;Description automatically generated">
            <a:extLst>
              <a:ext uri="{FF2B5EF4-FFF2-40B4-BE49-F238E27FC236}">
                <a16:creationId xmlns:a16="http://schemas.microsoft.com/office/drawing/2014/main" id="{2E1D7A72-037E-2C1C-9E36-0E2DD5CA8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18225-D118-F737-2FD7-8C3CC758E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916" y="1258784"/>
            <a:ext cx="6444344" cy="1180936"/>
          </a:xfrm>
        </p:spPr>
        <p:txBody>
          <a:bodyPr>
            <a:noAutofit/>
          </a:bodyPr>
          <a:lstStyle/>
          <a:p>
            <a:r>
              <a:rPr lang="en-GB" sz="7200" b="1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INTRODUCING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8A2D98-70CD-5BFF-C589-D61BFBA386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916" y="2271342"/>
            <a:ext cx="4704608" cy="801585"/>
          </a:xfrm>
        </p:spPr>
        <p:txBody>
          <a:bodyPr>
            <a:no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Our School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D6CFF-23FF-9F1D-4D63-3A3B8B2AB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26860"/>
            <a:ext cx="3843269" cy="40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9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dog standing in front of a blue screen&#10;&#10;Description automatically generated">
            <a:extLst>
              <a:ext uri="{FF2B5EF4-FFF2-40B4-BE49-F238E27FC236}">
                <a16:creationId xmlns:a16="http://schemas.microsoft.com/office/drawing/2014/main" id="{BA5CE923-A809-AEC6-269E-B0EAA59052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069FB-096A-0CC9-05D4-C7CDD735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141" y="1327026"/>
            <a:ext cx="7551717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Watch this video it will help you learn about dog body language</a:t>
            </a:r>
          </a:p>
        </p:txBody>
      </p:sp>
      <p:pic>
        <p:nvPicPr>
          <p:cNvPr id="11" name="Picture 10" descr="A red and white flag with a white triangl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A1D8DB27-3332-B2F8-4B59-14CDDAC11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59405" y="3148900"/>
            <a:ext cx="2873188" cy="200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70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sign with white text on it&#10;&#10;Description automatically generated">
            <a:extLst>
              <a:ext uri="{FF2B5EF4-FFF2-40B4-BE49-F238E27FC236}">
                <a16:creationId xmlns:a16="http://schemas.microsoft.com/office/drawing/2014/main" id="{32DD7F79-5736-36F9-02E2-C234AE4245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1D10A3-4809-FA65-B0B2-D1BBD839F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388" y="1255749"/>
            <a:ext cx="9528958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You will know when I'm at school because a sign will be up on Allen class door or the TIS room.</a:t>
            </a:r>
            <a:endParaRPr lang="en-GB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D4EF6-922D-6428-77DE-BFDE9D67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3046" y="2734654"/>
            <a:ext cx="3971799" cy="2230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ADEF1A-937B-D8A9-733F-6113C900E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609" y="3849880"/>
            <a:ext cx="3971799" cy="223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6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0D56E-41E8-C5E8-315C-28622DBCA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B1D2E0-D226-073D-795B-A65760659E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C5D72E-FCA8-D5BF-658A-6A67A7666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89" y="0"/>
            <a:ext cx="9351199" cy="1375873"/>
          </a:xfrm>
        </p:spPr>
        <p:txBody>
          <a:bodyPr>
            <a:normAutofit/>
          </a:bodyPr>
          <a:lstStyle/>
          <a:p>
            <a:pPr algn="ctr"/>
            <a:r>
              <a:rPr lang="en-GB" sz="6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Thank you for helping me!</a:t>
            </a:r>
            <a:endParaRPr lang="en-GB" sz="6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011E86-97B2-955A-C934-637D340C3D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587" t="3123" r="13632" b="28030"/>
          <a:stretch>
            <a:fillRect/>
          </a:stretch>
        </p:blipFill>
        <p:spPr>
          <a:xfrm>
            <a:off x="3318616" y="1179319"/>
            <a:ext cx="5554767" cy="5519006"/>
          </a:xfrm>
          <a:prstGeom prst="star12">
            <a:avLst/>
          </a:prstGeom>
        </p:spPr>
      </p:pic>
    </p:spTree>
    <p:extLst>
      <p:ext uri="{BB962C8B-B14F-4D97-AF65-F5344CB8AC3E}">
        <p14:creationId xmlns:p14="http://schemas.microsoft.com/office/powerpoint/2010/main" val="1680698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2B7BF-56C3-985C-2CC3-64FBB864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window with a landscape in the background&#10;&#10;Description automatically generated">
            <a:extLst>
              <a:ext uri="{FF2B5EF4-FFF2-40B4-BE49-F238E27FC236}">
                <a16:creationId xmlns:a16="http://schemas.microsoft.com/office/drawing/2014/main" id="{AFC5CF67-F844-3D3F-3D2E-B547426BC5A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1574D-ADD8-4221-60B8-D991EDFE875F}"/>
              </a:ext>
            </a:extLst>
          </p:cNvPr>
          <p:cNvSpPr txBox="1"/>
          <p:nvPr/>
        </p:nvSpPr>
        <p:spPr>
          <a:xfrm>
            <a:off x="5023262" y="848896"/>
            <a:ext cx="64126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Hi!</a:t>
            </a:r>
          </a:p>
          <a:p>
            <a:endParaRPr lang="en-GB" sz="4400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My name is Honey.</a:t>
            </a:r>
          </a:p>
          <a:p>
            <a:endParaRPr lang="en-GB" sz="4400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 am a cockapoo.</a:t>
            </a:r>
          </a:p>
          <a:p>
            <a:endParaRPr lang="en-GB" sz="4400" dirty="0">
              <a:solidFill>
                <a:schemeClr val="bg1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r>
              <a:rPr lang="en-GB" sz="4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 am 7 months old.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660CC-EE33-ADD3-B90F-96ADE9606A22}"/>
              </a:ext>
            </a:extLst>
          </p:cNvPr>
          <p:cNvSpPr txBox="1"/>
          <p:nvPr/>
        </p:nvSpPr>
        <p:spPr>
          <a:xfrm>
            <a:off x="1088369" y="6069789"/>
            <a:ext cx="2808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Honey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38EBD-784D-401B-529B-15B8413CA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66" y="848896"/>
            <a:ext cx="4273666" cy="42956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C0FCBC-C388-0B21-FB6D-D34664398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1880"/>
            <a:ext cx="3640509" cy="59833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7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artoon of a landscape&#10;&#10;Description automatically generated">
            <a:extLst>
              <a:ext uri="{FF2B5EF4-FFF2-40B4-BE49-F238E27FC236}">
                <a16:creationId xmlns:a16="http://schemas.microsoft.com/office/drawing/2014/main" id="{DF5ECE92-7065-A1A7-9AE8-762FCE4A48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903C20-85FC-C56A-9B06-FF0D5E4A13D6}"/>
              </a:ext>
            </a:extLst>
          </p:cNvPr>
          <p:cNvSpPr txBox="1"/>
          <p:nvPr/>
        </p:nvSpPr>
        <p:spPr>
          <a:xfrm>
            <a:off x="945077" y="552203"/>
            <a:ext cx="79079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 live with Miss Ward.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950B5-96D2-0251-556E-0E67971CAF51}"/>
              </a:ext>
            </a:extLst>
          </p:cNvPr>
          <p:cNvSpPr txBox="1"/>
          <p:nvPr/>
        </p:nvSpPr>
        <p:spPr>
          <a:xfrm>
            <a:off x="6004956" y="2410690"/>
            <a:ext cx="56961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and I will be working with all of you!</a:t>
            </a:r>
          </a:p>
          <a:p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BD39BD-17EA-C330-F959-EB8D5F19D962}"/>
              </a:ext>
            </a:extLst>
          </p:cNvPr>
          <p:cNvSpPr/>
          <p:nvPr/>
        </p:nvSpPr>
        <p:spPr>
          <a:xfrm>
            <a:off x="1683522" y="1551416"/>
            <a:ext cx="4016524" cy="3550423"/>
          </a:xfrm>
          <a:prstGeom prst="rect">
            <a:avLst/>
          </a:prstGeom>
          <a:solidFill>
            <a:srgbClr val="090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3F0664C-4305-480B-512F-19D593CD15CC}"/>
              </a:ext>
            </a:extLst>
          </p:cNvPr>
          <p:cNvSpPr/>
          <p:nvPr/>
        </p:nvSpPr>
        <p:spPr>
          <a:xfrm>
            <a:off x="1693020" y="4213077"/>
            <a:ext cx="4007026" cy="1093507"/>
          </a:xfrm>
          <a:prstGeom prst="roundRect">
            <a:avLst/>
          </a:prstGeom>
          <a:solidFill>
            <a:srgbClr val="090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695A5A-76DE-5FD8-E7C6-24841DF7214D}"/>
              </a:ext>
            </a:extLst>
          </p:cNvPr>
          <p:cNvSpPr/>
          <p:nvPr/>
        </p:nvSpPr>
        <p:spPr>
          <a:xfrm>
            <a:off x="2110810" y="4365477"/>
            <a:ext cx="3170491" cy="1291839"/>
          </a:xfrm>
          <a:prstGeom prst="roundRect">
            <a:avLst/>
          </a:prstGeom>
          <a:solidFill>
            <a:srgbClr val="090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C996F0-C543-FDA3-4530-79BC57982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41" y="1651016"/>
            <a:ext cx="3795285" cy="37830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9345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erson holding a baby&#10;&#10;Description automatically generated">
            <a:extLst>
              <a:ext uri="{FF2B5EF4-FFF2-40B4-BE49-F238E27FC236}">
                <a16:creationId xmlns:a16="http://schemas.microsoft.com/office/drawing/2014/main" id="{005BF66B-34FE-0406-37AE-98012AF8D2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535A3-7D68-1F7E-BD53-4814E995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167" y="330679"/>
            <a:ext cx="8501743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5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I’ve been working really hard training to be a school dog…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3FE140-12A5-4709-1738-9EDA247FCD90}"/>
              </a:ext>
            </a:extLst>
          </p:cNvPr>
          <p:cNvSpPr txBox="1"/>
          <p:nvPr/>
        </p:nvSpPr>
        <p:spPr>
          <a:xfrm>
            <a:off x="5499597" y="3574990"/>
            <a:ext cx="62006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…but the training never stops!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6A969A-8BE4-8EBA-E69E-D8EF3995B8BE}"/>
              </a:ext>
            </a:extLst>
          </p:cNvPr>
          <p:cNvSpPr/>
          <p:nvPr/>
        </p:nvSpPr>
        <p:spPr>
          <a:xfrm>
            <a:off x="56971" y="3102835"/>
            <a:ext cx="4273658" cy="3755165"/>
          </a:xfrm>
          <a:prstGeom prst="rect">
            <a:avLst/>
          </a:prstGeom>
          <a:solidFill>
            <a:srgbClr val="090D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A9B628-C797-DC8D-143F-831805F75C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94"/>
          <a:stretch>
            <a:fillRect/>
          </a:stretch>
        </p:blipFill>
        <p:spPr>
          <a:xfrm>
            <a:off x="1" y="2213361"/>
            <a:ext cx="5007836" cy="4653184"/>
          </a:xfrm>
          <a:prstGeom prst="flowChartDelay">
            <a:avLst/>
          </a:prstGeom>
        </p:spPr>
      </p:pic>
    </p:spTree>
    <p:extLst>
      <p:ext uri="{BB962C8B-B14F-4D97-AF65-F5344CB8AC3E}">
        <p14:creationId xmlns:p14="http://schemas.microsoft.com/office/powerpoint/2010/main" val="3830550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g digging in the ground&#10;&#10;Description automatically generated">
            <a:extLst>
              <a:ext uri="{FF2B5EF4-FFF2-40B4-BE49-F238E27FC236}">
                <a16:creationId xmlns:a16="http://schemas.microsoft.com/office/drawing/2014/main" id="{F4A43646-2900-8593-22A2-97D1884A7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B045C-A591-7015-4C72-408326C56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876" y="2701333"/>
            <a:ext cx="6726130" cy="4049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9FB23F-59B7-0BC0-CED7-6AD9F1C436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69" t="21252" r="23232" b="30700"/>
          <a:stretch>
            <a:fillRect/>
          </a:stretch>
        </p:blipFill>
        <p:spPr>
          <a:xfrm rot="2247622">
            <a:off x="6092644" y="1249483"/>
            <a:ext cx="4750108" cy="4923982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4F3EE4-A423-9544-2197-2C4B406F2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43" y="312672"/>
            <a:ext cx="6120962" cy="4178894"/>
          </a:xfrm>
        </p:spPr>
        <p:txBody>
          <a:bodyPr>
            <a:no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I need YOU to help me be the best school dog I can be.</a:t>
            </a:r>
          </a:p>
        </p:txBody>
      </p:sp>
    </p:spTree>
    <p:extLst>
      <p:ext uri="{BB962C8B-B14F-4D97-AF65-F5344CB8AC3E}">
        <p14:creationId xmlns:p14="http://schemas.microsoft.com/office/powerpoint/2010/main" val="2572126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a child and a rabbit&#10;&#10;Description automatically generated">
            <a:extLst>
              <a:ext uri="{FF2B5EF4-FFF2-40B4-BE49-F238E27FC236}">
                <a16:creationId xmlns:a16="http://schemas.microsoft.com/office/drawing/2014/main" id="{4935E48B-1428-699D-EF61-A22189F945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6B1D4-52C8-03BB-2BAB-1BB2A42FB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08" y="779804"/>
            <a:ext cx="8096041" cy="1325563"/>
          </a:xfrm>
        </p:spPr>
        <p:txBody>
          <a:bodyPr>
            <a:noAutofit/>
          </a:bodyPr>
          <a:lstStyle/>
          <a:p>
            <a:pPr algn="ctr"/>
            <a:r>
              <a:rPr lang="en-GB" sz="54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Dogs have very sensitive ears so being calm and quiet when near me will help</a:t>
            </a:r>
            <a:endParaRPr lang="en-GB" sz="54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1BF635-BF55-5CF0-664B-524D1A6978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789" b="26033"/>
          <a:stretch>
            <a:fillRect/>
          </a:stretch>
        </p:blipFill>
        <p:spPr>
          <a:xfrm rot="163888">
            <a:off x="1443400" y="2561684"/>
            <a:ext cx="6091654" cy="417395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72010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blue square with white lines&#10;&#10;Description automatically generated">
            <a:extLst>
              <a:ext uri="{FF2B5EF4-FFF2-40B4-BE49-F238E27FC236}">
                <a16:creationId xmlns:a16="http://schemas.microsoft.com/office/drawing/2014/main" id="{906FDB44-8663-ACA5-48D1-5EFF2BAF01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820270-98F9-2777-CBD0-302ADA97E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823" y="724395"/>
            <a:ext cx="5806045" cy="896587"/>
          </a:xfrm>
        </p:spPr>
        <p:txBody>
          <a:bodyPr>
            <a:noAutofit/>
          </a:bodyPr>
          <a:lstStyle/>
          <a:p>
            <a:r>
              <a:rPr lang="en-GB" sz="48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These things can help:</a:t>
            </a:r>
            <a:endParaRPr lang="en-GB" sz="48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A7FC87-1E71-B3AC-A9DE-2F55FDF10D14}"/>
              </a:ext>
            </a:extLst>
          </p:cNvPr>
          <p:cNvSpPr txBox="1"/>
          <p:nvPr/>
        </p:nvSpPr>
        <p:spPr>
          <a:xfrm>
            <a:off x="991590" y="1864426"/>
            <a:ext cx="100940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Please ask to say hello to me before saying my name or touching me.</a:t>
            </a:r>
          </a:p>
          <a:p>
            <a:endParaRPr lang="en-GB" sz="4000" b="0" i="0" dirty="0">
              <a:solidFill>
                <a:srgbClr val="FFFFFF"/>
              </a:solidFill>
              <a:effectLst/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Try not to leave food on the floor as it is very tempting for me to eat it and it could distract me or make me poorly.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04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E7DC08E0-8335-8039-C797-A7C9ADE0D5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73F20-2C44-2EB5-AD02-9D86376B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631" y="531380"/>
            <a:ext cx="5342906" cy="768969"/>
          </a:xfrm>
        </p:spPr>
        <p:txBody>
          <a:bodyPr/>
          <a:lstStyle/>
          <a:p>
            <a:r>
              <a:rPr lang="en-GB" sz="44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These things can help: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C63A6-9F87-AC4C-24CA-29065D0B3B62}"/>
              </a:ext>
            </a:extLst>
          </p:cNvPr>
          <p:cNvSpPr txBox="1"/>
          <p:nvPr/>
        </p:nvSpPr>
        <p:spPr>
          <a:xfrm>
            <a:off x="670956" y="1300349"/>
            <a:ext cx="97615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These foods are poisonous so please be extra safe with these</a:t>
            </a:r>
            <a:endParaRPr lang="en-GB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247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F1F624-3578-0197-4D93-258AB6F99B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1E528-069A-9800-E1BA-5BA77393B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652" y="483879"/>
            <a:ext cx="5491348" cy="852096"/>
          </a:xfrm>
        </p:spPr>
        <p:txBody>
          <a:bodyPr/>
          <a:lstStyle/>
          <a:p>
            <a:r>
              <a:rPr lang="en-GB" sz="44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These things can help: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CC578B-98A5-BC20-3655-A8BBAA172C12}"/>
              </a:ext>
            </a:extLst>
          </p:cNvPr>
          <p:cNvSpPr txBox="1"/>
          <p:nvPr/>
        </p:nvSpPr>
        <p:spPr>
          <a:xfrm>
            <a:off x="647205" y="1235034"/>
            <a:ext cx="1023652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When I am in the corridor or walking somewhere please don't distract me - I have a job to do. I will say hello to you another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dirty="0">
              <a:solidFill>
                <a:srgbClr val="FFFFFF"/>
              </a:solidFill>
              <a:latin typeface="Mongolian Baiti" panose="03000500000000000000" pitchFamily="66" charset="0"/>
              <a:cs typeface="Mongolian Baiti" panose="03000500000000000000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dirty="0">
                <a:solidFill>
                  <a:srgbClr val="FFFFFF"/>
                </a:solidFill>
                <a:effectLst/>
                <a:latin typeface="Mongolian Baiti" panose="03000500000000000000" pitchFamily="66" charset="0"/>
                <a:cs typeface="Mongolian Baiti" panose="03000500000000000000" pitchFamily="66" charset="0"/>
              </a:rPr>
              <a:t>When you come to say hello to me, please listen to my body language and follow my lead. Do I want to be touched/stroked? How do you know?</a:t>
            </a:r>
            <a:endParaRPr lang="en-GB" sz="40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4850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170d99-97d2-4e6c-abe4-4c39586309b6">
      <Terms xmlns="http://schemas.microsoft.com/office/infopath/2007/PartnerControls"/>
    </lcf76f155ced4ddcb4097134ff3c332f>
    <TaxCatchAll xmlns="46257f03-e062-4771-b54b-e8b9a34f1d9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4B614654467943B107503A0895086B" ma:contentTypeVersion="15" ma:contentTypeDescription="Create a new document." ma:contentTypeScope="" ma:versionID="7de68b3e83b8d11f009de02d6084658d">
  <xsd:schema xmlns:xsd="http://www.w3.org/2001/XMLSchema" xmlns:xs="http://www.w3.org/2001/XMLSchema" xmlns:p="http://schemas.microsoft.com/office/2006/metadata/properties" xmlns:ns2="09170d99-97d2-4e6c-abe4-4c39586309b6" xmlns:ns3="46257f03-e062-4771-b54b-e8b9a34f1d98" targetNamespace="http://schemas.microsoft.com/office/2006/metadata/properties" ma:root="true" ma:fieldsID="79eaf28cc10b8b779a957afdbeac8de9" ns2:_="" ns3:_="">
    <xsd:import namespace="09170d99-97d2-4e6c-abe4-4c39586309b6"/>
    <xsd:import namespace="46257f03-e062-4771-b54b-e8b9a34f1d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170d99-97d2-4e6c-abe4-4c3958630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7c7a1666-af6e-41e8-a1ce-1334bb5373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257f03-e062-4771-b54b-e8b9a34f1d98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17233f6-1715-4ef9-abe0-bc16732e7a68}" ma:internalName="TaxCatchAll" ma:showField="CatchAllData" ma:web="46257f03-e062-4771-b54b-e8b9a34f1d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497D65-66CC-4197-84D5-4CD545D8543D}">
  <ds:schemaRefs>
    <ds:schemaRef ds:uri="http://schemas.microsoft.com/office/2006/metadata/properties"/>
    <ds:schemaRef ds:uri="46257f03-e062-4771-b54b-e8b9a34f1d98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09170d99-97d2-4e6c-abe4-4c39586309b6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2993882-00A6-418D-ACA8-6AC1F3ACB1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EE00DF-E39C-4BDD-950D-23391BACD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170d99-97d2-4e6c-abe4-4c39586309b6"/>
    <ds:schemaRef ds:uri="46257f03-e062-4771-b54b-e8b9a34f1d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261</Words>
  <Application>Microsoft Office PowerPoint</Application>
  <PresentationFormat>Widescreen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Mongolian Baiti</vt:lpstr>
      <vt:lpstr>Office Theme</vt:lpstr>
      <vt:lpstr>INTRODUCING</vt:lpstr>
      <vt:lpstr>PowerPoint Presentation</vt:lpstr>
      <vt:lpstr>PowerPoint Presentation</vt:lpstr>
      <vt:lpstr>I’ve been working really hard training to be a school dog…</vt:lpstr>
      <vt:lpstr>I need YOU to help me be the best school dog I can be.</vt:lpstr>
      <vt:lpstr>Dogs have very sensitive ears so being calm and quiet when near me will help</vt:lpstr>
      <vt:lpstr>These things can help:</vt:lpstr>
      <vt:lpstr>These things can help:</vt:lpstr>
      <vt:lpstr>These things can help:</vt:lpstr>
      <vt:lpstr>Watch this video it will help you learn about dog body language</vt:lpstr>
      <vt:lpstr>You will know when I'm at school because a sign will be up on Allen class door or the TIS room.</vt:lpstr>
      <vt:lpstr>Thank you for helping me!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</dc:title>
  <dc:creator>Katrya Jantawong</dc:creator>
  <cp:lastModifiedBy>Chantelle Ward</cp:lastModifiedBy>
  <cp:revision>1</cp:revision>
  <dcterms:created xsi:type="dcterms:W3CDTF">2024-03-21T11:27:57Z</dcterms:created>
  <dcterms:modified xsi:type="dcterms:W3CDTF">2026-01-26T09:15:24Z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0x010100104B614654467943B107503A0895086B</vt:lpwstr>
  </property>
  <property fmtid="{D5CDD505-2E9C-101B-9397-08002B2CF9AE}" pid="3" name="MediaServiceImageTags">
    <vt:lpwstr/>
  </property>
</Properties>
</file>